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38" y="-84"/>
      </p:cViewPr>
      <p:guideLst>
        <p:guide orient="horz" pos="2160"/>
        <p:guide pos="2880"/>
      </p:guideLst>
    </p:cSldViewPr>
  </p:slide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1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3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2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2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2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0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72DFB-EF95-4A19-8060-457C0CA02FE8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C6414-7571-4199-8F77-1DFFEB213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8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elon.edu/languages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Department of World Languages and Cultures</a:t>
            </a:r>
            <a:endParaRPr lang="en-US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09800" y="1600200"/>
            <a:ext cx="6477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Learn about our: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majors in French and Spanish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minors in Asian Studies, Classical Studies, French, German Studies, Italian Studies, Latin American Studies, and Spanish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study abroad programs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language houses and clubs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Business German program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business dual-degree programs in German and French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9029" y="1066800"/>
            <a:ext cx="6555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visit our website: </a:t>
            </a:r>
            <a:r>
              <a:rPr lang="en-US" sz="2800" dirty="0" smtClean="0">
                <a:hlinkClick r:id="rId2"/>
              </a:rPr>
              <a:t>www.elon.edu/languages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026" name="Picture 2" descr="C:\Users\swindham\Documents\departmental - placement testing\language placement\froshplaceme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44"/>
          <a:stretch/>
        </p:blipFill>
        <p:spPr bwMode="auto">
          <a:xfrm>
            <a:off x="914400" y="1734325"/>
            <a:ext cx="1188720" cy="451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008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Department of World Languages and Cultures</vt:lpstr>
    </vt:vector>
  </TitlesOfParts>
  <Company>Elon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World Languages and Cultures</dc:title>
  <dc:creator>swindham</dc:creator>
  <cp:lastModifiedBy>swindham</cp:lastModifiedBy>
  <cp:revision>6</cp:revision>
  <dcterms:created xsi:type="dcterms:W3CDTF">2013-08-26T13:51:54Z</dcterms:created>
  <dcterms:modified xsi:type="dcterms:W3CDTF">2013-08-26T13:57:15Z</dcterms:modified>
</cp:coreProperties>
</file>